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12599988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999" y="1122363"/>
            <a:ext cx="94499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3602038"/>
            <a:ext cx="94499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36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365125"/>
            <a:ext cx="2716872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49" y="365125"/>
            <a:ext cx="7993117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57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71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1709739"/>
            <a:ext cx="1086749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4589464"/>
            <a:ext cx="1086749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17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1825625"/>
            <a:ext cx="5354995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1825625"/>
            <a:ext cx="5354995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1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365126"/>
            <a:ext cx="1086749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1" y="1681163"/>
            <a:ext cx="53303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1" y="2505075"/>
            <a:ext cx="5330385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4" y="1681163"/>
            <a:ext cx="53566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4" y="2505075"/>
            <a:ext cx="5356636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79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66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4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457200"/>
            <a:ext cx="40638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987426"/>
            <a:ext cx="637874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1" y="2057400"/>
            <a:ext cx="40638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61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1" y="457200"/>
            <a:ext cx="40638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987426"/>
            <a:ext cx="637874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1" y="2057400"/>
            <a:ext cx="40638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16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365126"/>
            <a:ext cx="108674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1825625"/>
            <a:ext cx="108674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6356351"/>
            <a:ext cx="2834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6356351"/>
            <a:ext cx="4252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6356351"/>
            <a:ext cx="2834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03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2CF2B4E-C217-4760-B565-F7A1271FF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65" y="363867"/>
            <a:ext cx="11601659" cy="624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36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TIRLOT Sophie</dc:creator>
  <cp:lastModifiedBy>TIRLOT Sophie</cp:lastModifiedBy>
  <cp:revision>6</cp:revision>
  <dcterms:created xsi:type="dcterms:W3CDTF">2022-07-17T16:45:58Z</dcterms:created>
  <dcterms:modified xsi:type="dcterms:W3CDTF">2022-07-17T17:42:44Z</dcterms:modified>
</cp:coreProperties>
</file>