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8EAB89-0F19-4E1C-8307-A2A2F3C32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78A5A2-A123-4376-A032-C4E90DFCF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C4CB60-E713-43DA-8E98-A01FCB1D0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724E86-334A-4A5D-8CE0-3C3F9F9CB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9CA63B-DD45-4897-B4F9-D9C6C0C7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33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9A9DF2-B311-4271-8EA2-52A8336D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A23E03F-4674-437F-BE35-472E205D3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807947-71E4-4273-85E1-155D64B3E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819FFF-D376-47A6-B8A9-8F7AA22A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B73260-0303-4F8C-9102-061D7DAF1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03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70FAF1-DC0D-4591-8E02-33BADBE56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8D81FE-4FA4-4B26-8BAA-6A196D361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816422-AEF7-477C-9042-B24B710F9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AC540E-57C4-4B65-8D1F-7973B5DC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16D757-99D5-4F67-8E27-967799939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15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1A780-6381-4133-80B4-E41F95CF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73C5ED-05D2-41E6-B468-A3E1C80512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18CB2D-11DE-4843-98A7-5318E4BF1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658595-7B8A-401A-A408-1ED1647D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A29503-D357-403C-A823-6162E0C9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1923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113CA-1DE4-44D9-9111-13CEA51AB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195FAE-4B22-4731-A77B-E810400DB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0D1F7-6D85-4B63-8297-1C96B7A73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942D45-E087-4BC4-8147-41D552C0E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FD6727-AB68-42ED-896D-EC70FBF9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3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3786E4-82F9-4FCF-8D19-1053471B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FDC339-4FF7-4856-8DD9-23343751C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CA62F0-B5EB-4F99-97A8-C86D506BC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03CE4B-E220-4034-AD51-18386413F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2E1628-A688-485E-8337-5197EBAB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3A3626-251B-49BA-8B5A-88E55A9C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349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7E7104-58F4-40C7-9169-99F292E8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1A84D2-CDA9-4601-9C88-FC82F899C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316395-F017-49E4-8B07-9CA73610E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690A89-30D0-454E-A4D0-584AD5078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406AF09-2505-4B13-8672-20CCD4EFCE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A715D1-558F-480E-99CB-B76902D7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0E5567-9EA7-4B87-A662-58E03D53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51CB0B-A70D-45CC-963A-95A0065B6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18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3B2388-692C-4E3F-9C3F-EFC090B0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C3F6D96-49BD-40E0-8D34-EF3CE92F2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E7EA74-FFF5-4829-AE73-0367D3BE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CF28E4-20CB-404B-BD2D-90505E84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149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885AE1-C524-42F3-A47A-3FD02C566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40BD9E-7EF6-46F7-B4D7-087CA62B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1CA1EB-97E0-4D22-8B68-B562612C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81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C7986-C8AE-403E-BE8B-3C9CD209D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152675-333F-471D-BAC2-3FD8512A6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EE244F-2965-4ED9-9663-3B3F3AFFB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D72F65-B981-434A-8781-0769B23E2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617237-7175-469F-8DCA-80F54918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D54BD4-D54F-4664-B0B6-859E6C657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82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4E984-A3F0-4631-858C-319735B36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75126C-2BC6-4D93-BB48-89F734C26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5BDCE7-6998-40AF-B4A2-F7D5D273A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C2C9B6-31BE-410E-9042-877741977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5E29E6-D41D-4431-B738-F3CEE33A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038121-9771-49D8-B9A8-3C32CA085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27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C259261-D6F5-4B29-BC14-D35DC8146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8670B7-D21C-45F1-BFF4-138393778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17F95B-75BD-4679-9610-E2F59EEB1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0C2B3-F111-4F21-BE22-A6D9BF9E7745}" type="datetimeFigureOut">
              <a:rPr lang="fr-FR" smtClean="0"/>
              <a:t>17/07/2022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7DAA8E-2C59-42BD-90CE-B785ABDBA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D0FB5B-55D0-4CCD-A0C3-08DE53780F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C03A-1E3D-4795-A41A-EA9CD8452392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MSIPCMContentMarking" descr="{&quot;HashCode&quot;:-76362514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87B411B4-64E5-45E8-BA52-C48F0C625932}"/>
              </a:ext>
            </a:extLst>
          </p:cNvPr>
          <p:cNvSpPr txBox="1"/>
          <p:nvPr userDrawn="1"/>
        </p:nvSpPr>
        <p:spPr>
          <a:xfrm>
            <a:off x="0" y="6595656"/>
            <a:ext cx="368623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317100"/>
                </a:solidFill>
                <a:latin typeface="Calibri" panose="020F0502020204030204" pitchFamily="34" charset="0"/>
              </a:rPr>
              <a:t>Classification GRTgaz : Public [ ] Interne [X] Restreint [ ] Secret [ ]</a:t>
            </a:r>
          </a:p>
        </p:txBody>
      </p:sp>
    </p:spTree>
    <p:extLst>
      <p:ext uri="{BB962C8B-B14F-4D97-AF65-F5344CB8AC3E}">
        <p14:creationId xmlns:p14="http://schemas.microsoft.com/office/powerpoint/2010/main" val="2388833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CF4943B-B55F-4F77-98BC-9B25433B6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277" y="643467"/>
            <a:ext cx="850544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997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TIRLOT Sophie</dc:creator>
  <cp:lastModifiedBy>TIRLOT Sophie</cp:lastModifiedBy>
  <cp:revision>3</cp:revision>
  <dcterms:created xsi:type="dcterms:W3CDTF">2022-07-17T16:45:58Z</dcterms:created>
  <dcterms:modified xsi:type="dcterms:W3CDTF">2022-07-17T17:03:48Z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c55952-1fc0-4bcb-977a-64773f1984fe_Enabled">
    <vt:lpwstr>true</vt:lpwstr>
  </property>
  <property fmtid="{D5CDD505-2E9C-101B-9397-08002B2CF9AE}" pid="3" name="MSIP_Label_0fc55952-1fc0-4bcb-977a-64773f1984fe_SetDate">
    <vt:lpwstr>2022-07-17T17:03:46Z</vt:lpwstr>
  </property>
  <property fmtid="{D5CDD505-2E9C-101B-9397-08002B2CF9AE}" pid="4" name="MSIP_Label_0fc55952-1fc0-4bcb-977a-64773f1984fe_Method">
    <vt:lpwstr>Standard</vt:lpwstr>
  </property>
  <property fmtid="{D5CDD505-2E9C-101B-9397-08002B2CF9AE}" pid="5" name="MSIP_Label_0fc55952-1fc0-4bcb-977a-64773f1984fe_Name">
    <vt:lpwstr>0fc55952-1fc0-4bcb-977a-64773f1984fe</vt:lpwstr>
  </property>
  <property fmtid="{D5CDD505-2E9C-101B-9397-08002B2CF9AE}" pid="6" name="MSIP_Label_0fc55952-1fc0-4bcb-977a-64773f1984fe_SiteId">
    <vt:lpwstr>081c4a9c-ea86-468c-9b4c-30d99d63df76</vt:lpwstr>
  </property>
  <property fmtid="{D5CDD505-2E9C-101B-9397-08002B2CF9AE}" pid="7" name="MSIP_Label_0fc55952-1fc0-4bcb-977a-64773f1984fe_ActionId">
    <vt:lpwstr>2a8d0a80-fe72-4df2-ab6e-c8f0310c03d7</vt:lpwstr>
  </property>
  <property fmtid="{D5CDD505-2E9C-101B-9397-08002B2CF9AE}" pid="8" name="MSIP_Label_0fc55952-1fc0-4bcb-977a-64773f1984fe_ContentBits">
    <vt:lpwstr>2</vt:lpwstr>
  </property>
</Properties>
</file>